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8" r:id="rId13"/>
  </p:sldIdLst>
  <p:sldSz cx="9144000" cy="6858000" type="screen4x3"/>
  <p:notesSz cx="7100888" cy="102330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F4F"/>
    <a:srgbClr val="FF93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microsoft.com/office/2007/relationships/hdphoto" Target="../media/hdphoto5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7.png"/><Relationship Id="rId4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9.jpeg"/><Relationship Id="rId7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8.wdp"/><Relationship Id="rId5" Type="http://schemas.openxmlformats.org/officeDocument/2006/relationships/image" Target="../media/image10.jpeg"/><Relationship Id="rId4" Type="http://schemas.microsoft.com/office/2007/relationships/hdphoto" Target="../media/hdphoto7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12.jpeg"/><Relationship Id="rId7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1.wdp"/><Relationship Id="rId5" Type="http://schemas.openxmlformats.org/officeDocument/2006/relationships/image" Target="../media/image13.jpeg"/><Relationship Id="rId4" Type="http://schemas.microsoft.com/office/2007/relationships/hdphoto" Target="../media/hdphoto10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15.jpeg"/><Relationship Id="rId7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4.wdp"/><Relationship Id="rId5" Type="http://schemas.openxmlformats.org/officeDocument/2006/relationships/image" Target="../media/image16.jpeg"/><Relationship Id="rId4" Type="http://schemas.microsoft.com/office/2007/relationships/hdphoto" Target="../media/hdphoto13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image" Target="../media/image18.jpeg"/><Relationship Id="rId7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7.wdp"/><Relationship Id="rId5" Type="http://schemas.openxmlformats.org/officeDocument/2006/relationships/image" Target="../media/image19.jpeg"/><Relationship Id="rId4" Type="http://schemas.microsoft.com/office/2007/relationships/hdphoto" Target="../media/hdphoto16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0.wdp"/><Relationship Id="rId5" Type="http://schemas.openxmlformats.org/officeDocument/2006/relationships/image" Target="../media/image22.jpeg"/><Relationship Id="rId4" Type="http://schemas.microsoft.com/office/2007/relationships/hdphoto" Target="../media/hdphoto19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2.wdp"/><Relationship Id="rId5" Type="http://schemas.openxmlformats.org/officeDocument/2006/relationships/image" Target="../media/image25.jpeg"/><Relationship Id="rId4" Type="http://schemas.microsoft.com/office/2007/relationships/hdphoto" Target="../media/hdphoto21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25.wdp"/><Relationship Id="rId3" Type="http://schemas.openxmlformats.org/officeDocument/2006/relationships/image" Target="../media/image27.png"/><Relationship Id="rId7" Type="http://schemas.openxmlformats.org/officeDocument/2006/relationships/image" Target="../media/image2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4.wdp"/><Relationship Id="rId5" Type="http://schemas.openxmlformats.org/officeDocument/2006/relationships/image" Target="../media/image28.jpeg"/><Relationship Id="rId4" Type="http://schemas.microsoft.com/office/2007/relationships/hdphoto" Target="../media/hdphoto23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microsoft.com/office/2007/relationships/hdphoto" Target="../media/hdphoto2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АЛЬБОМ\1\d0b89f77a14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85"/>
            <a:ext cx="9158943" cy="6822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836712"/>
            <a:ext cx="62646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Клуб «Мамина школа»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err="1" smtClean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Татарча</a:t>
            </a:r>
            <a:r>
              <a:rPr lang="ru-RU" sz="2400" b="1" dirty="0" smtClean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t-RU" sz="2400" b="1" dirty="0" smtClean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сөйләшәбез</a:t>
            </a:r>
          </a:p>
          <a:p>
            <a:pPr algn="ctr"/>
            <a:r>
              <a:rPr lang="tt-RU" sz="2400" b="1" dirty="0" smtClean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2-3 яш</a:t>
            </a:r>
            <a:r>
              <a:rPr lang="ru-RU" sz="2400" b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Руководитель: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Михайлова Нурания Исмагиловна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627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АЛЬБОМ\1\d0b89f77a14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85"/>
            <a:ext cx="9158943" cy="6822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фото с фотика\DSC095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284984"/>
            <a:ext cx="4088945" cy="3066709"/>
          </a:xfrm>
          <a:prstGeom prst="rect">
            <a:avLst/>
          </a:prstGeom>
          <a:noFill/>
          <a:ln w="76200">
            <a:solidFill>
              <a:srgbClr val="FF939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фото с фотика\DSC0951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489" t="4248" r="-1"/>
          <a:stretch/>
        </p:blipFill>
        <p:spPr bwMode="auto">
          <a:xfrm>
            <a:off x="395536" y="3016136"/>
            <a:ext cx="3470548" cy="3437200"/>
          </a:xfrm>
          <a:prstGeom prst="rect">
            <a:avLst/>
          </a:prstGeom>
          <a:noFill/>
          <a:ln w="76200">
            <a:solidFill>
              <a:srgbClr val="FF939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фото с фотика\DSC09517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012" t="1652" r="22378" b="23392"/>
          <a:stretch/>
        </p:blipFill>
        <p:spPr bwMode="auto">
          <a:xfrm>
            <a:off x="683568" y="480570"/>
            <a:ext cx="2143674" cy="2167127"/>
          </a:xfrm>
          <a:prstGeom prst="rect">
            <a:avLst/>
          </a:prstGeom>
          <a:noFill/>
          <a:ln w="76200">
            <a:solidFill>
              <a:srgbClr val="FF939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347864" y="384785"/>
            <a:ext cx="325025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t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Нәни чибиләр барсы да</a:t>
            </a:r>
            <a:endParaRPr lang="ru-RU" b="1" i="1" dirty="0">
              <a:solidFill>
                <a:srgbClr val="FF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tt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Сары майка кигәннәр;</a:t>
            </a:r>
            <a:endParaRPr lang="ru-RU" b="1" i="1" dirty="0">
              <a:solidFill>
                <a:srgbClr val="FF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tt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Зарядка </a:t>
            </a:r>
            <a:r>
              <a:rPr lang="tt-RU" b="1" i="1" dirty="0" smtClean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ясарга </a:t>
            </a:r>
            <a:r>
              <a:rPr lang="tt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диеп, </a:t>
            </a:r>
            <a:endParaRPr lang="ru-RU" b="1" i="1" dirty="0">
              <a:solidFill>
                <a:srgbClr val="FF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40426" y="1677308"/>
            <a:ext cx="4572000" cy="13388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tt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 урынга килгәннәр</a:t>
            </a:r>
            <a:endParaRPr lang="ru-RU" b="1" i="1" dirty="0">
              <a:solidFill>
                <a:srgbClr val="FF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tt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Корт, корт, корт, корт       </a:t>
            </a:r>
            <a:endParaRPr lang="ru-RU" b="1" i="1" dirty="0">
              <a:solidFill>
                <a:srgbClr val="FF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i="1" dirty="0" err="1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</a:t>
            </a:r>
            <a:r>
              <a:rPr lang="ru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урынга</a:t>
            </a:r>
            <a:r>
              <a:rPr lang="ru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килгәннәр</a:t>
            </a:r>
            <a:r>
              <a:rPr lang="ru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690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dmin\Desktop\АЛЬБОМ\1\d0b89f77a14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" y="22785"/>
            <a:ext cx="9158943" cy="6822098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admin\Desktop\фото с фотика\DSC0951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7523"/>
          <a:stretch/>
        </p:blipFill>
        <p:spPr bwMode="auto">
          <a:xfrm>
            <a:off x="5148064" y="147260"/>
            <a:ext cx="2664296" cy="2929915"/>
          </a:xfrm>
          <a:prstGeom prst="rect">
            <a:avLst/>
          </a:prstGeom>
          <a:noFill/>
          <a:ln w="76200">
            <a:solidFill>
              <a:srgbClr val="FF939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фото с фотика\DSC0951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0" b="8114"/>
          <a:stretch/>
        </p:blipFill>
        <p:spPr bwMode="auto">
          <a:xfrm>
            <a:off x="3875247" y="3322577"/>
            <a:ext cx="3024336" cy="3222171"/>
          </a:xfrm>
          <a:prstGeom prst="rect">
            <a:avLst/>
          </a:prstGeom>
          <a:noFill/>
          <a:ln w="76200">
            <a:solidFill>
              <a:srgbClr val="FF939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admin\Desktop\фото с фотика\DSC0952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291"/>
          <a:stretch/>
        </p:blipFill>
        <p:spPr bwMode="auto">
          <a:xfrm>
            <a:off x="301885" y="196855"/>
            <a:ext cx="4280967" cy="2880320"/>
          </a:xfrm>
          <a:prstGeom prst="rect">
            <a:avLst/>
          </a:prstGeom>
          <a:noFill/>
          <a:ln w="76200">
            <a:solidFill>
              <a:srgbClr val="FF939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0546" y="3212976"/>
            <a:ext cx="3384376" cy="2535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t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Тавык аңлата корт, </a:t>
            </a:r>
            <a:r>
              <a:rPr lang="tt-RU" b="1" i="1" dirty="0" smtClean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корт дип </a:t>
            </a:r>
            <a:r>
              <a:rPr lang="tt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tt-RU" b="1" i="1" dirty="0" smtClean="0">
              <a:solidFill>
                <a:srgbClr val="FF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i="1" dirty="0" err="1" smtClean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Үз</a:t>
            </a:r>
            <a:r>
              <a:rPr lang="ru-RU" b="1" i="1" dirty="0" smtClean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телендә</a:t>
            </a:r>
            <a:r>
              <a:rPr lang="ru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аларга</a:t>
            </a:r>
            <a:r>
              <a:rPr lang="tt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solidFill>
                <a:srgbClr val="FF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Зарядка </a:t>
            </a:r>
            <a:r>
              <a:rPr lang="ru-RU" b="1" i="1" dirty="0" err="1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ясаган</a:t>
            </a:r>
            <a:r>
              <a:rPr lang="ru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чакта</a:t>
            </a:r>
            <a:r>
              <a:rPr lang="ru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 </a:t>
            </a:r>
          </a:p>
          <a:p>
            <a:pPr>
              <a:lnSpc>
                <a:spcPct val="150000"/>
              </a:lnSpc>
            </a:pPr>
            <a:r>
              <a:rPr lang="ru-RU" b="1" i="1" dirty="0" err="1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Ничек</a:t>
            </a:r>
            <a:r>
              <a:rPr lang="ru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канат </a:t>
            </a:r>
            <a:r>
              <a:rPr lang="ru-RU" b="1" i="1" dirty="0" err="1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кагарга</a:t>
            </a:r>
            <a:r>
              <a:rPr lang="ru-RU" b="1" i="1" dirty="0" smtClean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b="1" i="1" dirty="0" smtClean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</a:t>
            </a:r>
            <a:r>
              <a:rPr lang="en-US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b="1" i="1" dirty="0" err="1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рт</a:t>
            </a:r>
            <a:r>
              <a:rPr lang="ru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</a:t>
            </a:r>
            <a:r>
              <a:rPr lang="en-US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b="1" i="1" dirty="0" err="1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рт</a:t>
            </a:r>
            <a:r>
              <a:rPr lang="ru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</a:t>
            </a:r>
            <a:r>
              <a:rPr lang="en-US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b="1" i="1" dirty="0" err="1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рт</a:t>
            </a:r>
            <a:r>
              <a:rPr lang="ru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</a:t>
            </a:r>
            <a:r>
              <a:rPr lang="en-US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b="1" i="1" dirty="0" err="1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рт</a:t>
            </a:r>
            <a:endParaRPr lang="ru-RU" b="1" i="1" dirty="0">
              <a:solidFill>
                <a:srgbClr val="FF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i="1" dirty="0" err="1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Ничек</a:t>
            </a:r>
            <a:r>
              <a:rPr lang="ru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канат </a:t>
            </a:r>
            <a:r>
              <a:rPr lang="ru-RU" b="1" i="1" dirty="0" err="1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кагарга</a:t>
            </a:r>
            <a:r>
              <a:rPr lang="ru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67730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\Desktop\АЛЬБОМ\1\d0b89f77a14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943" y="8079"/>
            <a:ext cx="9158943" cy="6822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admin\Desktop\фото с фотика\DSC095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19" y="260648"/>
            <a:ext cx="3744416" cy="2808312"/>
          </a:xfrm>
          <a:prstGeom prst="rect">
            <a:avLst/>
          </a:prstGeom>
          <a:noFill/>
          <a:ln w="76200">
            <a:solidFill>
              <a:srgbClr val="FF939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\Desktop\фото с фотика\DSC0952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212" y="1664804"/>
            <a:ext cx="4280967" cy="3210725"/>
          </a:xfrm>
          <a:prstGeom prst="rect">
            <a:avLst/>
          </a:prstGeom>
          <a:noFill/>
          <a:ln w="76200">
            <a:solidFill>
              <a:srgbClr val="FF939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3292951"/>
            <a:ext cx="4572000" cy="253556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tt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Тик тавыкның әйткәненә</a:t>
            </a:r>
            <a:endParaRPr lang="ru-RU" b="1" i="1" dirty="0">
              <a:solidFill>
                <a:srgbClr val="FF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tt-RU" b="1" i="1" dirty="0" smtClean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Колак </a:t>
            </a:r>
            <a:r>
              <a:rPr lang="tt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салмый чебиләр</a:t>
            </a:r>
            <a:endParaRPr lang="ru-RU" b="1" i="1" dirty="0">
              <a:solidFill>
                <a:srgbClr val="FF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tt-RU" b="1" i="1" dirty="0" smtClean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Шуңа </a:t>
            </a:r>
            <a:r>
              <a:rPr lang="tt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алар зарядканы</a:t>
            </a:r>
            <a:endParaRPr lang="ru-RU" b="1" i="1" dirty="0">
              <a:solidFill>
                <a:srgbClr val="FF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tt-RU" b="1" i="1" dirty="0" smtClean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Дөрес </a:t>
            </a:r>
            <a:r>
              <a:rPr lang="tt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ясый белмиләр.</a:t>
            </a:r>
            <a:endParaRPr lang="ru-RU" b="1" i="1" dirty="0">
              <a:solidFill>
                <a:srgbClr val="FF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tt-RU" b="1" i="1" dirty="0" smtClean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Корт,корт,корт,корт</a:t>
            </a:r>
            <a:r>
              <a:rPr lang="tt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solidFill>
                <a:srgbClr val="FF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tt-RU" b="1" i="1" dirty="0" smtClean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Дөрес </a:t>
            </a:r>
            <a:r>
              <a:rPr lang="tt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ясый белмиләр.</a:t>
            </a:r>
            <a:endParaRPr lang="ru-RU" b="1" i="1" dirty="0">
              <a:solidFill>
                <a:srgbClr val="FF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397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dmin\Desktop\АЛЬБОМ\1\d0b89f77a14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85"/>
            <a:ext cx="9158943" cy="6822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admin\Desktop\фото с фотика\DSC095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284984"/>
            <a:ext cx="2538282" cy="3384376"/>
          </a:xfrm>
          <a:prstGeom prst="rect">
            <a:avLst/>
          </a:prstGeom>
          <a:noFill/>
          <a:ln w="76200">
            <a:solidFill>
              <a:srgbClr val="FF939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admin\Desktop\фото с фотика\DSC0953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901" r="10000" b="17778"/>
          <a:stretch/>
        </p:blipFill>
        <p:spPr bwMode="auto">
          <a:xfrm>
            <a:off x="4100161" y="2564904"/>
            <a:ext cx="3247934" cy="3672408"/>
          </a:xfrm>
          <a:prstGeom prst="rect">
            <a:avLst/>
          </a:prstGeom>
          <a:noFill/>
          <a:ln w="76200">
            <a:solidFill>
              <a:srgbClr val="FF939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admin\Desktop\фото с фотика\DSC09535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83" r="2180" b="9602"/>
          <a:stretch/>
        </p:blipFill>
        <p:spPr bwMode="auto">
          <a:xfrm>
            <a:off x="107504" y="271693"/>
            <a:ext cx="3448389" cy="2698551"/>
          </a:xfrm>
          <a:prstGeom prst="rect">
            <a:avLst/>
          </a:prstGeom>
          <a:noFill/>
          <a:ln w="76200">
            <a:solidFill>
              <a:srgbClr val="FF939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851920" y="548680"/>
            <a:ext cx="2790056" cy="1704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t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Ап-ак куян утыра,</a:t>
            </a:r>
            <a:endParaRPr lang="ru-RU" b="1" i="1" dirty="0">
              <a:solidFill>
                <a:srgbClr val="FF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tt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Колакларын селкетә</a:t>
            </a:r>
            <a:r>
              <a:rPr lang="ru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</a:t>
            </a:r>
            <a:r>
              <a:rPr lang="tt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 шулай, менә шулай</a:t>
            </a:r>
            <a:endParaRPr lang="ru-RU" b="1" i="1" dirty="0">
              <a:solidFill>
                <a:srgbClr val="FF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tt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Колакларын селкетә.</a:t>
            </a:r>
            <a:endParaRPr lang="ru-RU" b="1" i="1" dirty="0">
              <a:solidFill>
                <a:srgbClr val="FF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397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dmin\Desktop\АЛЬБОМ\1\d0b89f77a14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85"/>
            <a:ext cx="9158943" cy="6822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dmin\Desktop\фото с фотика\DSC0953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64" t="23554" r="10576" b="3922"/>
          <a:stretch/>
        </p:blipFill>
        <p:spPr bwMode="auto">
          <a:xfrm>
            <a:off x="467544" y="332656"/>
            <a:ext cx="3755572" cy="2432957"/>
          </a:xfrm>
          <a:prstGeom prst="rect">
            <a:avLst/>
          </a:prstGeom>
          <a:noFill/>
          <a:ln w="76200">
            <a:solidFill>
              <a:srgbClr val="FF939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фото с фотика\DSC0953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4" t="6348" b="2382"/>
          <a:stretch/>
        </p:blipFill>
        <p:spPr bwMode="auto">
          <a:xfrm>
            <a:off x="4860032" y="260648"/>
            <a:ext cx="3412677" cy="4217708"/>
          </a:xfrm>
          <a:prstGeom prst="rect">
            <a:avLst/>
          </a:prstGeom>
          <a:noFill/>
          <a:ln w="76200">
            <a:solidFill>
              <a:srgbClr val="FF939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фото с фотика\DSC0954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910" t="12380" b="6667"/>
          <a:stretch/>
        </p:blipFill>
        <p:spPr bwMode="auto">
          <a:xfrm>
            <a:off x="2373572" y="3140968"/>
            <a:ext cx="2202620" cy="3083970"/>
          </a:xfrm>
          <a:prstGeom prst="rect">
            <a:avLst/>
          </a:prstGeom>
          <a:noFill/>
          <a:ln w="76200">
            <a:solidFill>
              <a:srgbClr val="FF939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3140968"/>
            <a:ext cx="2574032" cy="2120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t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Аңа тик тору кыен, </a:t>
            </a:r>
            <a:endParaRPr lang="ru-RU" b="1" i="1" dirty="0">
              <a:solidFill>
                <a:srgbClr val="FF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tt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Җылыта ул тәпиен.</a:t>
            </a:r>
            <a:endParaRPr lang="ru-RU" b="1" i="1" dirty="0">
              <a:solidFill>
                <a:srgbClr val="FF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tt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Менә шулай, менә шулай</a:t>
            </a:r>
            <a:endParaRPr lang="ru-RU" b="1" i="1" dirty="0">
              <a:solidFill>
                <a:srgbClr val="FF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tt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Җылыта ул тәпиен.</a:t>
            </a:r>
            <a:endParaRPr lang="ru-RU" b="1" i="1" dirty="0">
              <a:solidFill>
                <a:srgbClr val="FF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847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dmin\Desktop\АЛЬБОМ\1\d0b89f77a14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85"/>
            <a:ext cx="9158943" cy="6822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Desktop\фото с фотика\DSC0954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304"/>
          <a:stretch/>
        </p:blipFill>
        <p:spPr bwMode="auto">
          <a:xfrm>
            <a:off x="179512" y="268221"/>
            <a:ext cx="4083482" cy="2808312"/>
          </a:xfrm>
          <a:prstGeom prst="rect">
            <a:avLst/>
          </a:prstGeom>
          <a:noFill/>
          <a:ln w="76200">
            <a:solidFill>
              <a:srgbClr val="FF939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фото с фотика\DSC0955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471" y="908720"/>
            <a:ext cx="4416490" cy="3312368"/>
          </a:xfrm>
          <a:prstGeom prst="rect">
            <a:avLst/>
          </a:prstGeom>
          <a:noFill/>
          <a:ln w="76200">
            <a:solidFill>
              <a:srgbClr val="FF939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фото с фотика\DSC0955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433834"/>
            <a:ext cx="4083482" cy="3062611"/>
          </a:xfrm>
          <a:prstGeom prst="rect">
            <a:avLst/>
          </a:prstGeom>
          <a:noFill/>
          <a:ln w="76200">
            <a:solidFill>
              <a:srgbClr val="FF939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129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dmin\Desktop\АЛЬБОМ\1\d0b89f77a14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85"/>
            <a:ext cx="9158943" cy="6822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\Desktop\фото с фотика\DSC0955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245"/>
          <a:stretch/>
        </p:blipFill>
        <p:spPr bwMode="auto">
          <a:xfrm>
            <a:off x="499302" y="404664"/>
            <a:ext cx="2672788" cy="2755274"/>
          </a:xfrm>
          <a:prstGeom prst="rect">
            <a:avLst/>
          </a:prstGeom>
          <a:noFill/>
          <a:ln w="76200">
            <a:solidFill>
              <a:srgbClr val="FF939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dmin\Desktop\фото с фотика\DSC0955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32656"/>
            <a:ext cx="4617004" cy="3462753"/>
          </a:xfrm>
          <a:prstGeom prst="rect">
            <a:avLst/>
          </a:prstGeom>
          <a:noFill/>
          <a:ln w="76200">
            <a:solidFill>
              <a:srgbClr val="FF939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фото с фотика\DSC09556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998" t="7071" r="-1107"/>
          <a:stretch/>
        </p:blipFill>
        <p:spPr bwMode="auto">
          <a:xfrm>
            <a:off x="1691680" y="3573016"/>
            <a:ext cx="3520477" cy="2952328"/>
          </a:xfrm>
          <a:prstGeom prst="rect">
            <a:avLst/>
          </a:prstGeom>
          <a:noFill/>
          <a:ln w="76200">
            <a:solidFill>
              <a:srgbClr val="FF939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129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dmin\Desktop\АЛЬБОМ\1\d0b89f77a14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85"/>
            <a:ext cx="9158943" cy="6822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Desktop\фото с фотика\DSC095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3888432" cy="2916324"/>
          </a:xfrm>
          <a:prstGeom prst="rect">
            <a:avLst/>
          </a:prstGeom>
          <a:noFill/>
          <a:ln w="76200">
            <a:solidFill>
              <a:srgbClr val="FF939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фото с фотика\DSC0956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951" y="260648"/>
            <a:ext cx="2571750" cy="3429000"/>
          </a:xfrm>
          <a:prstGeom prst="rect">
            <a:avLst/>
          </a:prstGeom>
          <a:noFill/>
          <a:ln w="76200">
            <a:solidFill>
              <a:srgbClr val="FF939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фото с фотика\DSC09563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16" t="30044" r="35886" b="13008"/>
          <a:stretch/>
        </p:blipFill>
        <p:spPr bwMode="auto">
          <a:xfrm>
            <a:off x="1540159" y="3433833"/>
            <a:ext cx="3247745" cy="3211151"/>
          </a:xfrm>
          <a:prstGeom prst="rect">
            <a:avLst/>
          </a:prstGeom>
          <a:noFill/>
          <a:ln w="76200">
            <a:solidFill>
              <a:srgbClr val="FF939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129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dmin\Desktop\АЛЬБОМ\1\d0b89f77a14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85"/>
            <a:ext cx="9158943" cy="6822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\Desktop\фото с фотика\DSC0956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38" y="370115"/>
            <a:ext cx="4167739" cy="3125804"/>
          </a:xfrm>
          <a:prstGeom prst="rect">
            <a:avLst/>
          </a:prstGeom>
          <a:noFill/>
          <a:ln w="76200">
            <a:solidFill>
              <a:srgbClr val="FF939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фото с фотика\DSC0957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398" b="15872"/>
          <a:stretch/>
        </p:blipFill>
        <p:spPr bwMode="auto">
          <a:xfrm>
            <a:off x="5051783" y="370114"/>
            <a:ext cx="3737113" cy="3922981"/>
          </a:xfrm>
          <a:prstGeom prst="rect">
            <a:avLst/>
          </a:prstGeom>
          <a:noFill/>
          <a:ln w="76200">
            <a:solidFill>
              <a:srgbClr val="FF939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esktop\фото с фотика\DSC0957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140968"/>
            <a:ext cx="2547792" cy="3397056"/>
          </a:xfrm>
          <a:prstGeom prst="rect">
            <a:avLst/>
          </a:prstGeom>
          <a:noFill/>
          <a:ln w="76200">
            <a:solidFill>
              <a:srgbClr val="FF939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129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\Desktop\АЛЬБОМ\1\d0b89f77a14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85"/>
            <a:ext cx="9158943" cy="6822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\Desktop\фото с фотика ВСЕ\DSC0957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260648"/>
            <a:ext cx="3456384" cy="2592288"/>
          </a:xfrm>
          <a:prstGeom prst="rect">
            <a:avLst/>
          </a:prstGeom>
          <a:noFill/>
          <a:ln w="76200">
            <a:solidFill>
              <a:srgbClr val="FF939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фото с фотика ВСЕ\DSC0958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612183"/>
            <a:ext cx="2949792" cy="3933056"/>
          </a:xfrm>
          <a:prstGeom prst="rect">
            <a:avLst/>
          </a:prstGeom>
          <a:noFill/>
          <a:ln w="76200">
            <a:solidFill>
              <a:srgbClr val="FF939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фото с фотика ВСЕ\DSC0958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68" y="3284984"/>
            <a:ext cx="3449938" cy="2587454"/>
          </a:xfrm>
          <a:prstGeom prst="rect">
            <a:avLst/>
          </a:prstGeom>
          <a:noFill/>
          <a:ln w="76200">
            <a:solidFill>
              <a:srgbClr val="FF939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067944" y="548680"/>
            <a:ext cx="4572000" cy="170456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tt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Куян тик торса туңа,</a:t>
            </a:r>
            <a:endParaRPr lang="ru-RU" b="1" i="1" dirty="0">
              <a:solidFill>
                <a:srgbClr val="FF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tt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Сикергәли ул шуңа.</a:t>
            </a:r>
            <a:endParaRPr lang="ru-RU" b="1" i="1" dirty="0">
              <a:solidFill>
                <a:srgbClr val="FF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tt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Менә шулай, менә шулай</a:t>
            </a:r>
            <a:endParaRPr lang="ru-RU" b="1" i="1" dirty="0">
              <a:solidFill>
                <a:srgbClr val="FF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tt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Сикергәли ул шуңа.</a:t>
            </a:r>
            <a:endParaRPr lang="ru-RU" b="1" i="1" dirty="0">
              <a:solidFill>
                <a:srgbClr val="FF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129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\Desktop\АЛЬБОМ\1\d0b89f77a14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85"/>
            <a:ext cx="9158943" cy="6822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\Desktop\фото с фотика ВСЕ\DSC095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6649"/>
            <a:ext cx="6048672" cy="4536504"/>
          </a:xfrm>
          <a:prstGeom prst="rect">
            <a:avLst/>
          </a:prstGeom>
          <a:noFill/>
          <a:ln w="76200">
            <a:solidFill>
              <a:srgbClr val="FF939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admin\Desktop\фото с фотика ВСЕ\DSC0958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59" b="12857"/>
          <a:stretch/>
        </p:blipFill>
        <p:spPr bwMode="auto">
          <a:xfrm>
            <a:off x="5796136" y="2795059"/>
            <a:ext cx="2952328" cy="3856820"/>
          </a:xfrm>
          <a:prstGeom prst="rect">
            <a:avLst/>
          </a:prstGeom>
          <a:noFill/>
          <a:ln w="76200">
            <a:solidFill>
              <a:srgbClr val="FF939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70855" y="4753153"/>
            <a:ext cx="4572000" cy="170456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tt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Кем куянны куркытты?</a:t>
            </a:r>
            <a:endParaRPr lang="ru-RU" b="1" i="1" dirty="0">
              <a:solidFill>
                <a:srgbClr val="FF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tt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Куян сикереп качты.</a:t>
            </a:r>
            <a:endParaRPr lang="ru-RU" b="1" i="1" dirty="0">
              <a:solidFill>
                <a:srgbClr val="FF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tt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Менә шулай, менә шулай</a:t>
            </a:r>
            <a:endParaRPr lang="ru-RU" b="1" i="1" dirty="0">
              <a:solidFill>
                <a:srgbClr val="FF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tt-RU" b="1" i="1" dirty="0">
                <a:solidFill>
                  <a:srgbClr val="FF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Куян сикереп качты.</a:t>
            </a:r>
            <a:endParaRPr lang="ru-RU" b="1" i="1" dirty="0">
              <a:solidFill>
                <a:srgbClr val="FF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6419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133</Words>
  <Application>Microsoft Office PowerPoint</Application>
  <PresentationFormat>Экран (4:3)</PresentationFormat>
  <Paragraphs>42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19</cp:revision>
  <cp:lastPrinted>2016-05-13T08:06:50Z</cp:lastPrinted>
  <dcterms:created xsi:type="dcterms:W3CDTF">2016-04-28T06:35:23Z</dcterms:created>
  <dcterms:modified xsi:type="dcterms:W3CDTF">2016-05-13T10:40:07Z</dcterms:modified>
</cp:coreProperties>
</file>